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4" r:id="rId4"/>
    <p:sldId id="265" r:id="rId5"/>
    <p:sldId id="258" r:id="rId6"/>
    <p:sldId id="267" r:id="rId7"/>
    <p:sldId id="268" r:id="rId8"/>
    <p:sldId id="270" r:id="rId9"/>
    <p:sldId id="259" r:id="rId10"/>
    <p:sldId id="269" r:id="rId11"/>
    <p:sldId id="260" r:id="rId12"/>
    <p:sldId id="272" r:id="rId13"/>
    <p:sldId id="271" r:id="rId14"/>
    <p:sldId id="273" r:id="rId15"/>
    <p:sldId id="262" r:id="rId16"/>
    <p:sldId id="263" r:id="rId17"/>
    <p:sldId id="26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8474-3BD4-482E-9741-0AD52024A703}" type="datetimeFigureOut">
              <a:rPr lang="hu-HU" smtClean="0"/>
              <a:pPr/>
              <a:t>2018. 12. 11.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FFCE-878A-466B-9ACF-8AE139F345A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1397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8474-3BD4-482E-9741-0AD52024A703}" type="datetimeFigureOut">
              <a:rPr lang="hu-HU" smtClean="0"/>
              <a:pPr/>
              <a:t>2018. 12. 11.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FFCE-878A-466B-9ACF-8AE139F345A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9091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8474-3BD4-482E-9741-0AD52024A703}" type="datetimeFigureOut">
              <a:rPr lang="hu-HU" smtClean="0"/>
              <a:pPr/>
              <a:t>2018. 12. 11.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FFCE-878A-466B-9ACF-8AE139F345A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302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8474-3BD4-482E-9741-0AD52024A703}" type="datetimeFigureOut">
              <a:rPr lang="hu-HU" smtClean="0"/>
              <a:pPr/>
              <a:t>2018. 12. 11.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FFCE-878A-466B-9ACF-8AE139F345A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5561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8474-3BD4-482E-9741-0AD52024A703}" type="datetimeFigureOut">
              <a:rPr lang="hu-HU" smtClean="0"/>
              <a:pPr/>
              <a:t>2018. 12. 11.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FFCE-878A-466B-9ACF-8AE139F345A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2478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8474-3BD4-482E-9741-0AD52024A703}" type="datetimeFigureOut">
              <a:rPr lang="hu-HU" smtClean="0"/>
              <a:pPr/>
              <a:t>2018. 12. 11.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FFCE-878A-466B-9ACF-8AE139F345A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5595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8474-3BD4-482E-9741-0AD52024A703}" type="datetimeFigureOut">
              <a:rPr lang="hu-HU" smtClean="0"/>
              <a:pPr/>
              <a:t>2018. 12. 11.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FFCE-878A-466B-9ACF-8AE139F345A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3678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8474-3BD4-482E-9741-0AD52024A703}" type="datetimeFigureOut">
              <a:rPr lang="hu-HU" smtClean="0"/>
              <a:pPr/>
              <a:t>2018. 12. 11.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FFCE-878A-466B-9ACF-8AE139F345A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3758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8474-3BD4-482E-9741-0AD52024A703}" type="datetimeFigureOut">
              <a:rPr lang="hu-HU" smtClean="0"/>
              <a:pPr/>
              <a:t>2018. 12. 11.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FFCE-878A-466B-9ACF-8AE139F345A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6133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8474-3BD4-482E-9741-0AD52024A703}" type="datetimeFigureOut">
              <a:rPr lang="hu-HU" smtClean="0"/>
              <a:pPr/>
              <a:t>2018. 12. 11.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FFCE-878A-466B-9ACF-8AE139F345A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3845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8474-3BD4-482E-9741-0AD52024A703}" type="datetimeFigureOut">
              <a:rPr lang="hu-HU" smtClean="0"/>
              <a:pPr/>
              <a:t>2018. 12. 11.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FFCE-878A-466B-9ACF-8AE139F345A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2336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D8474-3BD4-482E-9741-0AD52024A703}" type="datetimeFigureOut">
              <a:rPr lang="hu-HU" smtClean="0"/>
              <a:pPr/>
              <a:t>2018. 12. 11.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FFCE-878A-466B-9ACF-8AE139F345A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938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648691" y="194108"/>
            <a:ext cx="9144000" cy="2387600"/>
          </a:xfrm>
        </p:spPr>
        <p:txBody>
          <a:bodyPr/>
          <a:lstStyle/>
          <a:p>
            <a:r>
              <a:rPr lang="hu-H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Erdélyi </a:t>
            </a:r>
            <a:r>
              <a:rPr lang="hu-H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kirán</a:t>
            </a:r>
            <a:r>
              <a:rPr lang="hu-H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dulás</a:t>
            </a:r>
            <a:endParaRPr lang="hu-H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440873" y="4170075"/>
            <a:ext cx="9144000" cy="623598"/>
          </a:xfrm>
        </p:spPr>
        <p:txBody>
          <a:bodyPr>
            <a:noAutofit/>
          </a:bodyPr>
          <a:lstStyle/>
          <a:p>
            <a:r>
              <a:rPr lang="hu-HU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Élmények</a:t>
            </a:r>
            <a:endParaRPr lang="hu-HU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59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79763" y="0"/>
            <a:ext cx="10515600" cy="873269"/>
          </a:xfrm>
        </p:spPr>
        <p:txBody>
          <a:bodyPr>
            <a:normAutofit/>
          </a:bodyPr>
          <a:lstStyle/>
          <a:p>
            <a:r>
              <a:rPr lang="hu-HU" b="1" u="sng" dirty="0" smtClean="0">
                <a:latin typeface="Times New Roman" pitchFamily="18" charset="0"/>
                <a:cs typeface="Times New Roman" pitchFamily="18" charset="0"/>
              </a:rPr>
              <a:t>Programok és élmények</a:t>
            </a:r>
            <a:endParaRPr lang="hu-H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21673" y="789710"/>
            <a:ext cx="6012872" cy="6068290"/>
          </a:xfrm>
        </p:spPr>
        <p:txBody>
          <a:bodyPr>
            <a:normAutofit fontScale="92500" lnSpcReduction="20000"/>
          </a:bodyPr>
          <a:lstStyle/>
          <a:p>
            <a:pPr marL="0" indent="-514350">
              <a:lnSpc>
                <a:spcPct val="128000"/>
              </a:lnSpc>
              <a:buNone/>
            </a:pP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6 órakor indultunk el a </a:t>
            </a:r>
            <a:r>
              <a:rPr lang="hu-HU" sz="3000" dirty="0">
                <a:latin typeface="Times New Roman" pitchFamily="18" charset="0"/>
                <a:cs typeface="Times New Roman" pitchFamily="18" charset="0"/>
              </a:rPr>
              <a:t>Mathiász János Általános </a:t>
            </a: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Iskola 7. osztályával együtt az erdélyi kirándulásra. Első utunk Micskére vezetett, ahol találkoztunk a  testvériskolánk diákjaival, a </a:t>
            </a:r>
            <a:r>
              <a:rPr lang="hu-HU" sz="3000" dirty="0" err="1" smtClean="0">
                <a:latin typeface="Times New Roman" pitchFamily="18" charset="0"/>
                <a:cs typeface="Times New Roman" pitchFamily="18" charset="0"/>
              </a:rPr>
              <a:t>Miskolczy</a:t>
            </a: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 Károly Általános Iskola tanulóival. Képet kaptunk arról, hogy milyen nehézségekkel kell az ottani pedagógusoknak és diákoknak szembenézniük. Közös játék és ajándékozás után indultunk tovább  Nagyváradra. </a:t>
            </a:r>
          </a:p>
          <a:p>
            <a:endParaRPr lang="hu-HU" dirty="0"/>
          </a:p>
        </p:txBody>
      </p:sp>
      <p:pic>
        <p:nvPicPr>
          <p:cNvPr id="5" name="Kép 4" descr="P404003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2984" y="1607127"/>
            <a:ext cx="5777344" cy="433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27363" y="301625"/>
            <a:ext cx="10515600" cy="4351338"/>
          </a:xfrm>
        </p:spPr>
        <p:txBody>
          <a:bodyPr/>
          <a:lstStyle/>
          <a:p>
            <a:pPr marL="0" indent="0">
              <a:lnSpc>
                <a:spcPct val="118000"/>
              </a:lnSpc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Nagyváradon meglátogattuk a székesegyházát  ott ismerkedtünk meg az idegen vezetőnkkel Király Csabával. Sétáltunk a szecessziós város főterén.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4417" y="1981201"/>
            <a:ext cx="6169647" cy="4627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55073" y="5457680"/>
            <a:ext cx="10515600" cy="970829"/>
          </a:xfrm>
        </p:spPr>
        <p:txBody>
          <a:bodyPr>
            <a:normAutofit fontScale="92500" lnSpcReduction="10000"/>
          </a:bodyPr>
          <a:lstStyle/>
          <a:p>
            <a:pPr indent="0" algn="ctr">
              <a:lnSpc>
                <a:spcPct val="118000"/>
              </a:lnSpc>
              <a:buNone/>
            </a:pP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Estére odaértünk a szállásunkra, ahol meleg vacsorával vártak bennünket.</a:t>
            </a:r>
          </a:p>
          <a:p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8651" y="585788"/>
            <a:ext cx="5763262" cy="432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858875" y="-6257926"/>
            <a:ext cx="216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Kép 10" descr="P4040174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400" y="457201"/>
            <a:ext cx="3476625" cy="4635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03219" y="238669"/>
            <a:ext cx="8945879" cy="5206167"/>
          </a:xfrm>
        </p:spPr>
        <p:txBody>
          <a:bodyPr/>
          <a:lstStyle/>
          <a:p>
            <a:pPr indent="0" algn="ctr">
              <a:lnSpc>
                <a:spcPct val="118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Másnap a </a:t>
            </a:r>
            <a:r>
              <a:rPr lang="hu-HU" b="1" dirty="0" err="1" smtClean="0">
                <a:latin typeface="Times New Roman" pitchFamily="18" charset="0"/>
                <a:cs typeface="Times New Roman" pitchFamily="18" charset="0"/>
              </a:rPr>
              <a:t>havasrekettyei</a:t>
            </a: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vízeséshez mentünk </a:t>
            </a: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el, 12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km volt az </a:t>
            </a: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út oda és vissza. A táj és a vízesés is nagyon tetszett. Hozzánk szegődött egy kutya is.</a:t>
            </a:r>
            <a:endParaRPr lang="hu-HU" b="1" dirty="0"/>
          </a:p>
        </p:txBody>
      </p:sp>
      <p:pic>
        <p:nvPicPr>
          <p:cNvPr id="7" name="Kép 6" descr="P405012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654" y="2026226"/>
            <a:ext cx="5721928" cy="4291446"/>
          </a:xfrm>
          <a:prstGeom prst="rect">
            <a:avLst/>
          </a:prstGeom>
        </p:spPr>
      </p:pic>
      <p:pic>
        <p:nvPicPr>
          <p:cNvPr id="8" name="Kép 7" descr="P4050057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9964" y="2137063"/>
            <a:ext cx="5721927" cy="429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4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16583" y="249382"/>
            <a:ext cx="3311236" cy="3463636"/>
          </a:xfrm>
        </p:spPr>
        <p:txBody>
          <a:bodyPr>
            <a:normAutofit fontScale="85000" lnSpcReduction="20000"/>
          </a:bodyPr>
          <a:lstStyle/>
          <a:p>
            <a:pPr indent="0" algn="ctr">
              <a:lnSpc>
                <a:spcPct val="128000"/>
              </a:lnSpc>
              <a:spcBef>
                <a:spcPts val="0"/>
              </a:spcBef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Majd </a:t>
            </a:r>
            <a:r>
              <a:rPr lang="hu-HU" dirty="0" err="1" smtClean="0">
                <a:latin typeface="Times New Roman" pitchFamily="18" charset="0"/>
                <a:cs typeface="Times New Roman" pitchFamily="18" charset="0"/>
              </a:rPr>
              <a:t>Magyarvalkó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felé vitt az utunk, ahol megnéztük a templomot, ezáltal megismertük a kalotaszegi templombelsők jellegzetességeit.</a:t>
            </a:r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89709"/>
            <a:ext cx="4378036" cy="328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7091" y="828098"/>
            <a:ext cx="4294909" cy="322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0328" y="4018256"/>
            <a:ext cx="3786177" cy="2839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49926" y="5375562"/>
            <a:ext cx="9989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A napot szekerezéssel és a kalotaszegi néprajzi ismeretek tanulásával fejeztük be.</a:t>
            </a:r>
            <a:endParaRPr lang="hu-H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302" y="706581"/>
            <a:ext cx="5837153" cy="437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9855" y="670182"/>
            <a:ext cx="5902036" cy="4426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328738" y="177077"/>
            <a:ext cx="9629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A 3. nap  reggelén meglátogattuk Kalotaszentkirályon Ady Endre  emlékművét, amit meg is koszorúztunk.</a:t>
            </a:r>
            <a:endParaRPr lang="hu-H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0288" y="1129965"/>
            <a:ext cx="7256094" cy="5442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91836" y="343190"/>
            <a:ext cx="5618019" cy="2621683"/>
          </a:xfrm>
        </p:spPr>
        <p:txBody>
          <a:bodyPr>
            <a:normAutofit/>
          </a:bodyPr>
          <a:lstStyle/>
          <a:p>
            <a:pPr indent="0">
              <a:lnSpc>
                <a:spcPct val="118000"/>
              </a:lnSpc>
              <a:spcBef>
                <a:spcPts val="0"/>
              </a:spcBef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Kirándulást tettünk a gyönyörű Tordai-hasadékba, amely mészkősziklák beomlásából alakult ki. Ellátogatunk az Európa hírű Tordai Sóbányába. 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454" y="2961255"/>
            <a:ext cx="5195455" cy="3896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6303" y="1191490"/>
            <a:ext cx="5660897" cy="424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8253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07818" y="321254"/>
            <a:ext cx="619298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Kolozsvár óvárosában sétáltunk, megnéztük a Szent Mihály templomot, amely az erdélyi templomok közül a legmagasabb toronnyal rendelkezik és Luxemburgi Zsigmond királyunk építtetett. Erika néni az akusztikáját is kipróbálta. </a:t>
            </a:r>
            <a:endParaRPr lang="hu-H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0" y="166460"/>
            <a:ext cx="5943600" cy="44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8497" y="3366655"/>
            <a:ext cx="4654943" cy="3491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zövegdoboz 5"/>
          <p:cNvSpPr txBox="1"/>
          <p:nvPr/>
        </p:nvSpPr>
        <p:spPr>
          <a:xfrm>
            <a:off x="5915891" y="4611231"/>
            <a:ext cx="62761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Majd Mátyás király szülőházához mentünk.</a:t>
            </a:r>
            <a:endParaRPr lang="hu-HU" sz="2800" dirty="0" smtClean="0"/>
          </a:p>
          <a:p>
            <a:pPr algn="ctr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Hazafelé a buszon énekléssel szórakoztattuk magunkat, és egy új dalt is tanultunk. 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9546" y="454025"/>
            <a:ext cx="10515600" cy="4351338"/>
          </a:xfrm>
        </p:spPr>
        <p:txBody>
          <a:bodyPr/>
          <a:lstStyle/>
          <a:p>
            <a:pPr indent="0" algn="ctr">
              <a:lnSpc>
                <a:spcPct val="118000"/>
              </a:lnSpc>
              <a:spcBef>
                <a:spcPts val="0"/>
              </a:spcBef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A 4. nap reggelén elköszöntünk házigazdáinktól. Mielőtt búcsút mondtunk volna a falunak, ellátogattunk egy kürtöskalácssütő műhelybe. </a:t>
            </a:r>
          </a:p>
          <a:p>
            <a:endParaRPr lang="hu-H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920" y="2133598"/>
            <a:ext cx="5633960" cy="422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9176" y="2119746"/>
            <a:ext cx="5650314" cy="423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6283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73916"/>
            <a:ext cx="11097491" cy="1859684"/>
          </a:xfrm>
        </p:spPr>
        <p:txBody>
          <a:bodyPr>
            <a:noAutofit/>
          </a:bodyPr>
          <a:lstStyle/>
          <a:p>
            <a:pPr indent="0" algn="ctr">
              <a:lnSpc>
                <a:spcPct val="118000"/>
              </a:lnSpc>
              <a:spcBef>
                <a:spcPts val="0"/>
              </a:spcBef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Ezt a napot sem úsztuk meg templomlátogatás nélkül. Kalotaszentkirály templomáról mesélt a házigazdánk, Pista bácsi. Megcsodáltuk a gyönyörű, festett fakazettás templomot. 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528" y="2337786"/>
            <a:ext cx="5694218" cy="427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484" y="2276195"/>
            <a:ext cx="5813281" cy="4360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8819" y="609601"/>
            <a:ext cx="10515600" cy="1385454"/>
          </a:xfrm>
        </p:spPr>
        <p:txBody>
          <a:bodyPr>
            <a:normAutofit/>
          </a:bodyPr>
          <a:lstStyle/>
          <a:p>
            <a:pPr algn="ctr"/>
            <a:r>
              <a:rPr lang="hu-HU" sz="2800" dirty="0" err="1" smtClean="0">
                <a:latin typeface="Times New Roman" pitchFamily="18" charset="0"/>
                <a:cs typeface="Times New Roman" pitchFamily="18" charset="0"/>
              </a:rPr>
              <a:t>Csucsán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felkerestük az Ady emlékházat. A költő itt töltött sok kedves órát a Boncza család kastélyában. </a:t>
            </a:r>
            <a:br>
              <a:rPr lang="hu-HU" sz="2800" dirty="0" smtClean="0">
                <a:latin typeface="Times New Roman" pitchFamily="18" charset="0"/>
                <a:cs typeface="Times New Roman" pitchFamily="18" charset="0"/>
              </a:rPr>
            </a:b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9128" y="1588145"/>
            <a:ext cx="6664036" cy="4998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8000"/>
              </a:lnSpc>
            </a:pPr>
            <a:r>
              <a:rPr lang="hu-HU" sz="3100" dirty="0" smtClean="0">
                <a:latin typeface="Times New Roman" pitchFamily="18" charset="0"/>
                <a:cs typeface="Times New Roman" pitchFamily="18" charset="0"/>
              </a:rPr>
              <a:t>Nagyszalontán a Csonka toronyban megnéztük az Arany Jánosról szóló felújított kiállítást, amelyet látogatásunk előtt három héttel Áder János, Magyarország köztársasági elnöke nyitott meg.</a:t>
            </a:r>
            <a:endParaRPr lang="hu-H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2010" y="12201525"/>
            <a:ext cx="19255976" cy="25674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Kép 8" descr="P4070355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2" y="1811339"/>
            <a:ext cx="3538537" cy="4718049"/>
          </a:xfrm>
          <a:prstGeom prst="rect">
            <a:avLst/>
          </a:prstGeom>
        </p:spPr>
      </p:pic>
      <p:pic>
        <p:nvPicPr>
          <p:cNvPr id="10" name="Kép 9" descr="P4070354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675" y="2050256"/>
            <a:ext cx="6010275" cy="450770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54182" y="0"/>
            <a:ext cx="11333018" cy="6858000"/>
          </a:xfrm>
        </p:spPr>
        <p:txBody>
          <a:bodyPr>
            <a:normAutofit lnSpcReduction="10000"/>
          </a:bodyPr>
          <a:lstStyle/>
          <a:p>
            <a:pPr indent="0">
              <a:lnSpc>
                <a:spcPct val="118000"/>
              </a:lnSpc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A kirándulás népszerűségi listáján dobogós helyet a következő programok érték el a taps-tetszésnyilvánítás alapján:</a:t>
            </a:r>
          </a:p>
          <a:p>
            <a:pPr indent="0">
              <a:lnSpc>
                <a:spcPct val="118000"/>
              </a:lnSpc>
              <a:buFontTx/>
              <a:buChar char="-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Túrák</a:t>
            </a:r>
          </a:p>
          <a:p>
            <a:pPr indent="0">
              <a:lnSpc>
                <a:spcPct val="118000"/>
              </a:lnSpc>
              <a:buFontTx/>
              <a:buChar char="-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Szálláshely</a:t>
            </a:r>
          </a:p>
          <a:p>
            <a:pPr indent="0">
              <a:lnSpc>
                <a:spcPct val="118000"/>
              </a:lnSpc>
              <a:buFontTx/>
              <a:buChar char="-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A négy nap jó hangulata, a közösség</a:t>
            </a:r>
          </a:p>
          <a:p>
            <a:pPr indent="0">
              <a:lnSpc>
                <a:spcPct val="118000"/>
              </a:lnSpc>
              <a:buFontTx/>
              <a:buChar char="-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Megismerkedés a Mathiász iskolásokkal</a:t>
            </a:r>
          </a:p>
          <a:p>
            <a:pPr indent="0">
              <a:lnSpc>
                <a:spcPct val="118000"/>
              </a:lnSpc>
              <a:buFontTx/>
              <a:buChar char="-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A szervezés</a:t>
            </a:r>
          </a:p>
          <a:p>
            <a:pPr indent="0">
              <a:lnSpc>
                <a:spcPct val="118000"/>
              </a:lnSpc>
              <a:buFontTx/>
              <a:buChar char="-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A szekerezés</a:t>
            </a:r>
          </a:p>
          <a:p>
            <a:pPr indent="0">
              <a:lnSpc>
                <a:spcPct val="118000"/>
              </a:lnSpc>
              <a:buFontTx/>
              <a:buChar char="-"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A vacsora</a:t>
            </a:r>
          </a:p>
          <a:p>
            <a:pPr indent="0">
              <a:lnSpc>
                <a:spcPct val="118000"/>
              </a:lnSpc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Lelkesek voltunk Kolozsvártól Kalotaszentkirályig az éneklésben, mulatásban. Remekeltünk a Nagyszalontáig tartó úton a kvíz kérdések megfejtésében.</a:t>
            </a:r>
          </a:p>
          <a:p>
            <a:pPr indent="0">
              <a:lnSpc>
                <a:spcPct val="118000"/>
              </a:lnSpc>
              <a:buFontTx/>
              <a:buChar char="-"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689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277" y="609600"/>
            <a:ext cx="3297905" cy="3251663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7950" y="3728126"/>
            <a:ext cx="3753853" cy="254798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5745" y="447397"/>
            <a:ext cx="2895600" cy="352885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6301" y="3124537"/>
            <a:ext cx="4829681" cy="3497935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5625" y="388962"/>
            <a:ext cx="2604593" cy="325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56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>
                <a:latin typeface="Times New Roman" pitchFamily="18" charset="0"/>
                <a:cs typeface="Times New Roman" pitchFamily="18" charset="0"/>
              </a:rPr>
              <a:t>Köszönjük a figyelmet!</a:t>
            </a:r>
            <a:r>
              <a:rPr lang="hu-HU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type="subTitle" idx="1"/>
          </p:nvPr>
        </p:nvSpPr>
        <p:spPr>
          <a:xfrm>
            <a:off x="2692398" y="4153989"/>
            <a:ext cx="6815669" cy="8244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Készítette: Hajagos Attila és Berényi Ádám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76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405</Words>
  <Application>Microsoft Office PowerPoint</Application>
  <PresentationFormat>Szélesvásznú</PresentationFormat>
  <Paragraphs>29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Office-téma</vt:lpstr>
      <vt:lpstr>Erdélyi kirándulás</vt:lpstr>
      <vt:lpstr>Programok és élmények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Csucsán felkerestük az Ady emlékházat. A költő itt töltött sok kedves órát a Boncza család kastélyában.  </vt:lpstr>
      <vt:lpstr>Nagyszalontán a Csonka toronyban megnéztük az Arany Jánosról szóló felújított kiállítást, amelyet látogatásunk előtt három héttel Áder János, Magyarország köztársasági elnöke nyitott meg.</vt:lpstr>
      <vt:lpstr>PowerPoint-bemutató</vt:lpstr>
      <vt:lpstr>PowerPoint-bemutató</vt:lpstr>
      <vt:lpstr>Köszönjük a figyelmet!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Erdélyi kirándulás</dc:title>
  <dc:creator>Kertváros Diák</dc:creator>
  <cp:lastModifiedBy>Kecskeméti Corvin Mátyás Általánis Iskola</cp:lastModifiedBy>
  <cp:revision>44</cp:revision>
  <dcterms:created xsi:type="dcterms:W3CDTF">2018-04-25T09:07:32Z</dcterms:created>
  <dcterms:modified xsi:type="dcterms:W3CDTF">2018-12-11T12:09:07Z</dcterms:modified>
</cp:coreProperties>
</file>